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3"/>
    <p:sldId id="257" r:id="rId4"/>
    <p:sldId id="258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0"/>
  </p:normalViewPr>
  <p:slideViewPr>
    <p:cSldViewPr snapToGrid="0" snapToObjects="1">
      <p:cViewPr varScale="1">
        <p:scale>
          <a:sx n="87" d="100"/>
          <a:sy n="87" d="100"/>
        </p:scale>
        <p:origin x="10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D2B7-3975-E441-BB4E-30427C9C0BA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82E24-603B-844B-87FF-8F89A8C3F99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D2B7-3975-E441-BB4E-30427C9C0BA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82E24-603B-844B-87FF-8F89A8C3F99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D2B7-3975-E441-BB4E-30427C9C0BA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82E24-603B-844B-87FF-8F89A8C3F99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D2B7-3975-E441-BB4E-30427C9C0BA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82E24-603B-844B-87FF-8F89A8C3F99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D2B7-3975-E441-BB4E-30427C9C0BA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82E24-603B-844B-87FF-8F89A8C3F99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D2B7-3975-E441-BB4E-30427C9C0BA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82E24-603B-844B-87FF-8F89A8C3F99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D2B7-3975-E441-BB4E-30427C9C0BA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82E24-603B-844B-87FF-8F89A8C3F99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D2B7-3975-E441-BB4E-30427C9C0BA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82E24-603B-844B-87FF-8F89A8C3F99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D2B7-3975-E441-BB4E-30427C9C0BA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82E24-603B-844B-87FF-8F89A8C3F99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D2B7-3975-E441-BB4E-30427C9C0BA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82E24-603B-844B-87FF-8F89A8C3F99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6D2B7-3975-E441-BB4E-30427C9C0BA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82E24-603B-844B-87FF-8F89A8C3F99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6D2B7-3975-E441-BB4E-30427C9C0BA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82E24-603B-844B-87FF-8F89A8C3F99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42900" y="1430595"/>
            <a:ext cx="11614353" cy="2227006"/>
          </a:xfrm>
        </p:spPr>
        <p:txBody>
          <a:bodyPr>
            <a:normAutofit/>
          </a:bodyPr>
          <a:lstStyle/>
          <a:p>
            <a:pPr algn="ctr"/>
            <a:r>
              <a:rPr kumimoji="1" lang="en-US" altLang="zh-CN" sz="5400" b="1" dirty="0" smtClean="0">
                <a:solidFill>
                  <a:srgbClr val="FF0000"/>
                </a:solidFill>
              </a:rPr>
              <a:t>《</a:t>
            </a:r>
            <a:r>
              <a:rPr kumimoji="1" lang="zh-CN" altLang="en-US" sz="5400" b="1" dirty="0" smtClean="0">
                <a:solidFill>
                  <a:srgbClr val="FF0000"/>
                </a:solidFill>
              </a:rPr>
              <a:t>辉煌的财会人生</a:t>
            </a:r>
            <a:r>
              <a:rPr kumimoji="1" lang="en-US" altLang="zh-CN" sz="5400" b="1" dirty="0" smtClean="0">
                <a:solidFill>
                  <a:srgbClr val="FF0000"/>
                </a:solidFill>
              </a:rPr>
              <a:t>》</a:t>
            </a:r>
            <a:br>
              <a:rPr kumimoji="1" lang="en-US" altLang="zh-CN" sz="5400" b="1" dirty="0" smtClean="0">
                <a:solidFill>
                  <a:srgbClr val="FF0000"/>
                </a:solidFill>
              </a:rPr>
            </a:br>
            <a:r>
              <a:rPr kumimoji="1" lang="zh-CN" altLang="en-US" sz="5400" b="1" dirty="0">
                <a:solidFill>
                  <a:srgbClr val="FF0000"/>
                </a:solidFill>
              </a:rPr>
              <a:t> </a:t>
            </a:r>
            <a:r>
              <a:rPr kumimoji="1" lang="zh-CN" altLang="en-US" sz="5400" b="1" dirty="0" smtClean="0">
                <a:solidFill>
                  <a:srgbClr val="FF0000"/>
                </a:solidFill>
              </a:rPr>
              <a:t>     </a:t>
            </a:r>
            <a:r>
              <a:rPr kumimoji="1" lang="en-US" altLang="zh-CN" sz="5400" b="1" dirty="0" smtClean="0">
                <a:solidFill>
                  <a:srgbClr val="FF0000"/>
                </a:solidFill>
              </a:rPr>
              <a:t>---</a:t>
            </a:r>
            <a:r>
              <a:rPr kumimoji="1" lang="zh-CN" altLang="en-US" sz="5400" b="1" dirty="0" smtClean="0">
                <a:solidFill>
                  <a:srgbClr val="FF0000"/>
                </a:solidFill>
              </a:rPr>
              <a:t>财务人员职业规划讲座</a:t>
            </a:r>
            <a:endParaRPr kumimoji="1" lang="zh-CN" altLang="en-US" sz="5400" b="1" dirty="0">
              <a:solidFill>
                <a:srgbClr val="FF0000"/>
              </a:solidFill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501445" y="3982065"/>
            <a:ext cx="11297265" cy="22417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zh-CN" altLang="en-US" sz="3200" dirty="0" smtClean="0"/>
              <a:t>时间：</a:t>
            </a:r>
            <a:endParaRPr kumimoji="1" lang="en-US" altLang="zh-CN" sz="3200" dirty="0" smtClean="0"/>
          </a:p>
          <a:p>
            <a:pPr marL="0" indent="0">
              <a:buNone/>
            </a:pPr>
            <a:endParaRPr kumimoji="1" lang="en-US" altLang="zh-CN" sz="3200" dirty="0" smtClean="0"/>
          </a:p>
          <a:p>
            <a:pPr marL="0" indent="0">
              <a:buNone/>
            </a:pPr>
            <a:r>
              <a:rPr kumimoji="1" lang="zh-CN" altLang="en-US" sz="3200" dirty="0" smtClean="0"/>
              <a:t>地点：</a:t>
            </a:r>
            <a:endParaRPr kumimoji="1" lang="zh-CN" alt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4684" y="247139"/>
            <a:ext cx="10749116" cy="903236"/>
          </a:xfrm>
        </p:spPr>
        <p:txBody>
          <a:bodyPr>
            <a:normAutofit/>
          </a:bodyPr>
          <a:lstStyle/>
          <a:p>
            <a:pPr algn="ctr"/>
            <a:r>
              <a:rPr kumimoji="1" lang="zh-CN" altLang="en-US" sz="4800" b="1" dirty="0" smtClean="0"/>
              <a:t>一、主讲老师</a:t>
            </a:r>
            <a:endParaRPr kumimoji="1" lang="zh-CN" altLang="en-US" sz="4800" b="1" dirty="0"/>
          </a:p>
        </p:txBody>
      </p:sp>
      <p:pic>
        <p:nvPicPr>
          <p:cNvPr id="4" name="内容占位符 3" descr="尹总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06525" y="1607820"/>
            <a:ext cx="1757680" cy="255714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344545" y="1528445"/>
            <a:ext cx="22377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800" b="1">
                <a:ea typeface="宋体" panose="02010600030101010101" pitchFamily="2" charset="-122"/>
              </a:rPr>
              <a:t>尹老师</a:t>
            </a:r>
            <a:endParaRPr lang="zh-CN" altLang="zh-CN" sz="2800" b="1"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4545" y="2211070"/>
            <a:ext cx="7858125" cy="29533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charset="0"/>
              <a:buChar char="l"/>
            </a:pPr>
            <a:r>
              <a:rPr lang="zh-CN" altLang="en-US" sz="2400" b="1"/>
              <a:t>上海锐卓财务咨询有限公司董事长；</a:t>
            </a:r>
            <a:endParaRPr lang="zh-CN" altLang="en-US" sz="2400" b="1"/>
          </a:p>
          <a:p>
            <a:pPr marL="285750" indent="-285750">
              <a:buFont typeface="Wingdings" panose="05000000000000000000" charset="0"/>
              <a:buChar char="l"/>
            </a:pPr>
            <a:r>
              <a:rPr lang="zh-CN" altLang="en-US" sz="2400" b="1"/>
              <a:t>上海海事大学会计学硕士；</a:t>
            </a:r>
            <a:endParaRPr lang="zh-CN" altLang="en-US" sz="2400" b="1"/>
          </a:p>
          <a:p>
            <a:pPr marL="285750" indent="-285750">
              <a:buFont typeface="Wingdings" panose="05000000000000000000" charset="0"/>
              <a:buChar char="l"/>
            </a:pPr>
            <a:r>
              <a:rPr lang="zh-CN" altLang="en-US" sz="2400" b="1"/>
              <a:t>中国人民大学人力资源管理硕士；</a:t>
            </a:r>
            <a:endParaRPr lang="zh-CN" altLang="en-US" sz="2400" b="1"/>
          </a:p>
          <a:p>
            <a:pPr marL="285750" indent="-285750">
              <a:buFont typeface="Wingdings" panose="05000000000000000000" charset="0"/>
              <a:buChar char="l"/>
            </a:pPr>
            <a:r>
              <a:rPr lang="en-US" altLang="zh-CN" sz="2400" b="1"/>
              <a:t>CPA</a:t>
            </a:r>
            <a:r>
              <a:rPr lang="zh-CN" altLang="en-US" sz="2400" b="1">
                <a:ea typeface="宋体" panose="02010600030101010101" pitchFamily="2" charset="-122"/>
              </a:rPr>
              <a:t>、</a:t>
            </a:r>
            <a:r>
              <a:rPr lang="en-US" altLang="zh-CN" sz="2400" b="1">
                <a:ea typeface="宋体" panose="02010600030101010101" pitchFamily="2" charset="-122"/>
              </a:rPr>
              <a:t>CIA</a:t>
            </a:r>
            <a:r>
              <a:rPr lang="zh-CN" altLang="en-US" sz="2400" b="1">
                <a:ea typeface="宋体" panose="02010600030101010101" pitchFamily="2" charset="-122"/>
              </a:rPr>
              <a:t>执业证书；</a:t>
            </a:r>
            <a:endParaRPr lang="zh-CN" altLang="en-US" sz="2400" b="1">
              <a:ea typeface="宋体" panose="02010600030101010101" pitchFamily="2" charset="-122"/>
            </a:endParaRPr>
          </a:p>
          <a:p>
            <a:pPr marL="285750" indent="-285750">
              <a:buFont typeface="Wingdings" panose="05000000000000000000" charset="0"/>
              <a:buChar char="l"/>
            </a:pPr>
            <a:r>
              <a:rPr lang="en-US" altLang="zh-CN" sz="2400" b="1">
                <a:ea typeface="宋体" panose="02010600030101010101" pitchFamily="2" charset="-122"/>
              </a:rPr>
              <a:t>1</a:t>
            </a:r>
            <a:r>
              <a:rPr lang="zh-CN" altLang="en-US" sz="2400" b="1">
                <a:ea typeface="宋体" panose="02010600030101010101" pitchFamily="2" charset="-122"/>
              </a:rPr>
              <a:t>0多年上市集团财务总监高管经历；</a:t>
            </a:r>
            <a:endParaRPr lang="zh-CN" altLang="en-US" sz="2400" b="1">
              <a:ea typeface="宋体" panose="02010600030101010101" pitchFamily="2" charset="-122"/>
            </a:endParaRPr>
          </a:p>
          <a:p>
            <a:pPr marL="285750" indent="-285750">
              <a:buFont typeface="Wingdings" panose="05000000000000000000" charset="0"/>
              <a:buChar char="l"/>
            </a:pPr>
            <a:r>
              <a:rPr lang="zh-CN" altLang="en-US" sz="2400" b="1">
                <a:ea typeface="宋体" panose="02010600030101010101" pitchFamily="2" charset="-122"/>
              </a:rPr>
              <a:t>近10年来为300多家中小企业提供财务顾问服务；</a:t>
            </a:r>
            <a:endParaRPr lang="zh-CN" altLang="en-US" sz="2400" b="1">
              <a:ea typeface="宋体" panose="02010600030101010101" pitchFamily="2" charset="-122"/>
            </a:endParaRPr>
          </a:p>
          <a:p>
            <a:pPr marL="285750" indent="-285750">
              <a:buFont typeface="Wingdings" panose="05000000000000000000" charset="0"/>
              <a:buChar char="l"/>
            </a:pPr>
            <a:r>
              <a:rPr lang="zh-CN" altLang="en-US" sz="2400" b="1">
                <a:ea typeface="宋体" panose="02010600030101010101" pitchFamily="2" charset="-122"/>
              </a:rPr>
              <a:t>为近万名财务人员提供过系统的职业规划和就业指导。</a:t>
            </a:r>
            <a:endParaRPr lang="zh-CN" altLang="en-US">
              <a:ea typeface="宋体" panose="02010600030101010101" pitchFamily="2" charset="-122"/>
            </a:endParaRPr>
          </a:p>
          <a:p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5409"/>
            <a:ext cx="11356258" cy="1183456"/>
          </a:xfrm>
        </p:spPr>
        <p:txBody>
          <a:bodyPr>
            <a:normAutofit/>
          </a:bodyPr>
          <a:lstStyle/>
          <a:p>
            <a:pPr algn="ctr"/>
            <a:r>
              <a:rPr kumimoji="1" lang="zh-CN" altLang="en-US" sz="4800" b="1" dirty="0" smtClean="0"/>
              <a:t>二、讲座大纲</a:t>
            </a:r>
            <a:endParaRPr kumimoji="1" lang="zh-CN" altLang="en-US" sz="48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38865"/>
            <a:ext cx="11149780" cy="5456903"/>
          </a:xfrm>
        </p:spPr>
        <p:txBody>
          <a:bodyPr>
            <a:noAutofit/>
          </a:bodyPr>
          <a:lstStyle/>
          <a:p>
            <a:r>
              <a:rPr kumimoji="1" lang="zh-CN" altLang="en-US" sz="4000" b="1" dirty="0" smtClean="0"/>
              <a:t>什么是职业规划</a:t>
            </a:r>
            <a:endParaRPr kumimoji="1" lang="en-US" altLang="zh-CN" sz="4000" b="1" dirty="0" smtClean="0"/>
          </a:p>
          <a:p>
            <a:r>
              <a:rPr kumimoji="1" lang="zh-CN" altLang="en-US" sz="4000" b="1" dirty="0" smtClean="0"/>
              <a:t>职业规划的重要性</a:t>
            </a:r>
            <a:endParaRPr kumimoji="1" lang="en-US" altLang="zh-CN" sz="4000" b="1" dirty="0" smtClean="0"/>
          </a:p>
          <a:p>
            <a:r>
              <a:rPr kumimoji="1" lang="zh-CN" altLang="en-US" sz="4000" b="1" dirty="0" smtClean="0"/>
              <a:t>自我分析</a:t>
            </a:r>
            <a:endParaRPr kumimoji="1" lang="en-US" altLang="zh-CN" sz="4000" b="1" dirty="0" smtClean="0"/>
          </a:p>
          <a:p>
            <a:r>
              <a:rPr kumimoji="1" lang="zh-CN" altLang="en-US" sz="4000" b="1" dirty="0" smtClean="0"/>
              <a:t>会计职业就业市场分析</a:t>
            </a:r>
            <a:endParaRPr kumimoji="1" lang="en-US" altLang="zh-CN" sz="4000" b="1" dirty="0" smtClean="0"/>
          </a:p>
          <a:p>
            <a:r>
              <a:rPr kumimoji="1" lang="zh-CN" altLang="en-US" sz="4000" b="1" dirty="0" smtClean="0"/>
              <a:t>软能力与硬能力训练</a:t>
            </a:r>
            <a:endParaRPr kumimoji="1" lang="en-US" altLang="zh-CN" sz="4000" b="1" dirty="0" smtClean="0"/>
          </a:p>
          <a:p>
            <a:r>
              <a:rPr kumimoji="1" lang="zh-CN" altLang="en-US" sz="4000" b="1" dirty="0" smtClean="0"/>
              <a:t>提前计划、早做职业准备</a:t>
            </a:r>
            <a:endParaRPr kumimoji="1" lang="en-US" altLang="zh-CN" sz="4000" b="1" dirty="0" smtClean="0"/>
          </a:p>
          <a:p>
            <a:r>
              <a:rPr kumimoji="1" lang="zh-CN" altLang="en-US" sz="4000" b="1" dirty="0" smtClean="0"/>
              <a:t>职业目标</a:t>
            </a:r>
            <a:endParaRPr kumimoji="1" lang="en-US" altLang="zh-CN" sz="4000" b="1" dirty="0" smtClean="0"/>
          </a:p>
          <a:p>
            <a:r>
              <a:rPr kumimoji="1" lang="zh-CN" altLang="en-US" sz="4000" b="1" dirty="0" smtClean="0"/>
              <a:t>理论与实务：如何成功迈好第一步</a:t>
            </a:r>
            <a:endParaRPr kumimoji="1" lang="en-US" altLang="zh-CN" sz="4000" b="1" dirty="0" smtClean="0"/>
          </a:p>
          <a:p>
            <a:endParaRPr kumimoji="1" lang="zh-CN" alt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</Words>
  <Application>WPS 演示</Application>
  <PresentationFormat>宽屏</PresentationFormat>
  <Paragraphs>31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5" baseType="lpstr">
      <vt:lpstr>Arial</vt:lpstr>
      <vt:lpstr>宋体</vt:lpstr>
      <vt:lpstr>Wingdings</vt:lpstr>
      <vt:lpstr>Arial</vt:lpstr>
      <vt:lpstr>DengXian Light</vt:lpstr>
      <vt:lpstr>Segoe Print</vt:lpstr>
      <vt:lpstr>DengXian</vt:lpstr>
      <vt:lpstr>微软雅黑</vt:lpstr>
      <vt:lpstr>Arial Unicode MS</vt:lpstr>
      <vt:lpstr>Calibri</vt:lpstr>
      <vt:lpstr>Wingdings</vt:lpstr>
      <vt:lpstr>Office 主题</vt:lpstr>
      <vt:lpstr>《辉煌的财会人生》       ---财务人员职业规划讲座</vt:lpstr>
      <vt:lpstr>一、主讲老师</vt:lpstr>
      <vt:lpstr>二、讲座大纲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《辉煌的财会人生：财会学生职业规划讲座》</dc:title>
  <dc:creator>尹 颖</dc:creator>
  <cp:lastModifiedBy>锐意进取-卓越追求</cp:lastModifiedBy>
  <cp:revision>6</cp:revision>
  <dcterms:created xsi:type="dcterms:W3CDTF">2018-11-01T03:35:00Z</dcterms:created>
  <dcterms:modified xsi:type="dcterms:W3CDTF">2018-11-01T05:07:49Z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2052-10.1.0.7521</vt:lpwstr>
  </property>
</Properties>
</file>